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58" r:id="rId3"/>
    <p:sldId id="359" r:id="rId4"/>
    <p:sldId id="360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AB902-78DB-4CEB-819A-2CE88AA8B573}" type="datetimeFigureOut">
              <a:rPr lang="en-US" smtClean="0"/>
              <a:pPr/>
              <a:t>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13784-5042-4943-80C9-CFBC5664A8E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FB2C87-9D25-4B4A-8690-CC5D60A88AA5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4495800" cy="365125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E08AAE1-CE33-4C49-AFD1-50861B0929D2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AB6764-50F4-491B-AE99-1576570B7780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7346963-2DF9-4BB7-A9AD-AB6D1C22458E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5600" y="6324600"/>
            <a:ext cx="4648200" cy="365125"/>
          </a:xfrm>
        </p:spPr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89C897-74AF-4785-85E8-8202312850B4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00DC60-F2BC-461D-9291-722C9D7466DD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DEDE72D-3668-42EB-AF3E-EBB15542DC91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67A8C1-0855-427B-B2CB-F879FCB4E02F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4BD40F5-7BED-49D7-9F37-0DEC63CD5FB3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300A543-3331-464E-96AF-4D89A43283F6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2E682F-954D-41C9-84F6-A8FA3602A917}" type="datetime1">
              <a:rPr lang="en-US" smtClean="0"/>
              <a:pPr/>
              <a:t>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650503" cy="656737"/>
          </a:xfrm>
          <a:prstGeom prst="rect">
            <a:avLst/>
          </a:prstGeom>
        </p:spPr>
      </p:pic>
      <p:sp>
        <p:nvSpPr>
          <p:cNvPr id="8" name="TextBox 7"/>
          <p:cNvSpPr txBox="1">
            <a:spLocks/>
          </p:cNvSpPr>
          <p:nvPr userDrawn="1"/>
        </p:nvSpPr>
        <p:spPr>
          <a:xfrm>
            <a:off x="6690360" y="0"/>
            <a:ext cx="2453640" cy="401599"/>
          </a:xfrm>
          <a:prstGeom prst="rect">
            <a:avLst/>
          </a:prstGeom>
          <a:noFill/>
        </p:spPr>
        <p:txBody>
          <a:bodyPr wrap="none" lIns="91440" tIns="0" bIns="0" rtlCol="0" anchor="t" anchorCtr="0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SDM</a:t>
            </a:r>
            <a:r>
              <a:rPr lang="en-US" sz="36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1600" b="1" dirty="0">
                <a:solidFill>
                  <a:srgbClr val="993300"/>
                </a:solidFill>
                <a:cs typeface="Calibri" pitchFamily="34" charset="0"/>
              </a:rPr>
              <a:t>Institute of Technology</a:t>
            </a:r>
            <a:endParaRPr lang="en-US" sz="1600" b="1" dirty="0">
              <a:solidFill>
                <a:srgbClr val="9933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15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Center for Machine Intelligence 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 (CMI)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7338" y="1747838"/>
            <a:ext cx="60293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848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350" y="1666875"/>
            <a:ext cx="58293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513" y="1219200"/>
            <a:ext cx="85629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4938" y="1114425"/>
            <a:ext cx="633412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838201"/>
            <a:ext cx="777239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90600"/>
            <a:ext cx="76961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762000"/>
            <a:ext cx="8610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" y="885825"/>
            <a:ext cx="82677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919163"/>
            <a:ext cx="87630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Skill Development Courses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4800600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Fundamentals of Python for ML (</a:t>
            </a:r>
            <a:r>
              <a:rPr lang="en-US" b="1" dirty="0" smtClean="0">
                <a:solidFill>
                  <a:srgbClr val="FF0000"/>
                </a:solidFill>
              </a:rPr>
              <a:t>Mandatory</a:t>
            </a:r>
            <a:r>
              <a:rPr lang="en-US" dirty="0" smtClean="0"/>
              <a:t>) 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Analytics using Python  </a:t>
            </a:r>
            <a:r>
              <a:rPr lang="en-US" b="1" dirty="0" smtClean="0">
                <a:solidFill>
                  <a:srgbClr val="FF0000"/>
                </a:solidFill>
              </a:rPr>
              <a:t>(1,2)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Analysis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(1,3)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Big Data using Python  </a:t>
            </a:r>
            <a:r>
              <a:rPr lang="en-US" sz="3300" b="1" dirty="0" smtClean="0">
                <a:solidFill>
                  <a:srgbClr val="FF0000"/>
                </a:solidFill>
              </a:rPr>
              <a:t>(1,2,3,4,6)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Artificial Intelligence using Python (</a:t>
            </a:r>
            <a:r>
              <a:rPr lang="en-US" sz="3300" b="1" dirty="0" smtClean="0">
                <a:solidFill>
                  <a:srgbClr val="FF0000"/>
                </a:solidFill>
              </a:rPr>
              <a:t>1,5)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Machine Learning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(1,2,6)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Deep Learning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(1,2,6,7)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Processing using Python</a:t>
            </a:r>
            <a:r>
              <a:rPr lang="en-US" sz="3300" b="1" dirty="0" smtClean="0">
                <a:solidFill>
                  <a:srgbClr val="FF0000"/>
                </a:solidFill>
              </a:rPr>
              <a:t>(1,8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Video Processing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(1,6,7,8,9)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Web Programming using Python</a:t>
            </a:r>
            <a:r>
              <a:rPr lang="en-US" sz="3300" b="1" dirty="0" smtClean="0">
                <a:solidFill>
                  <a:srgbClr val="FF0000"/>
                </a:solidFill>
              </a:rPr>
              <a:t>(1,10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 Development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(1,11)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Cloud Computing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(1,12)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IoT using Python </a:t>
            </a:r>
            <a:r>
              <a:rPr lang="en-US" sz="3300" b="1" dirty="0" smtClean="0">
                <a:solidFill>
                  <a:srgbClr val="FF0000"/>
                </a:solidFill>
              </a:rPr>
              <a:t>(1,13)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Intelligent App Development </a:t>
            </a:r>
            <a:r>
              <a:rPr lang="en-US" sz="3300" b="1" dirty="0" smtClean="0">
                <a:solidFill>
                  <a:srgbClr val="FF0000"/>
                </a:solidFill>
              </a:rPr>
              <a:t>(1,2,3,5,6,7,11,12,13,14)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and Developing Intelligent Machines using Python </a:t>
            </a:r>
            <a:r>
              <a:rPr lang="en-US" sz="2500" b="1" dirty="0" smtClean="0">
                <a:solidFill>
                  <a:srgbClr val="FF0000"/>
                </a:solidFill>
              </a:rPr>
              <a:t>(1,2,3,5,6,7,8,9,10,11,12,13,,14,15)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 and Developing Self Driving Car </a:t>
            </a:r>
            <a:r>
              <a:rPr lang="en-US" sz="2800" b="1" dirty="0" smtClean="0">
                <a:solidFill>
                  <a:srgbClr val="FF0000"/>
                </a:solidFill>
              </a:rPr>
              <a:t>(1,2,3,5,6,7,8,9,10,11,12,13,14,15,16)</a:t>
            </a:r>
            <a:r>
              <a:rPr lang="en-US" sz="2500" dirty="0" smtClean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Programming Self Driving Drones using Python </a:t>
            </a:r>
            <a:r>
              <a:rPr lang="en-US" sz="2700" b="1" dirty="0" smtClean="0">
                <a:solidFill>
                  <a:srgbClr val="FF0000"/>
                </a:solidFill>
              </a:rPr>
              <a:t>(1,2,3,5,6,7,8,9,10,11,12,13,,14,15,16,17)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399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0650" y="647700"/>
            <a:ext cx="63627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3525" y="595313"/>
            <a:ext cx="60769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9213" y="990600"/>
            <a:ext cx="65055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1175" y="962025"/>
            <a:ext cx="55816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71663" y="1171575"/>
            <a:ext cx="540067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1188" y="1133475"/>
            <a:ext cx="538162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0638" y="547688"/>
            <a:ext cx="656272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5425" y="1147763"/>
            <a:ext cx="6153150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88" y="1009650"/>
            <a:ext cx="6143625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Course Registration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Minimum intake is 5</a:t>
            </a:r>
          </a:p>
          <a:p>
            <a:r>
              <a:rPr lang="en-US" dirty="0" smtClean="0"/>
              <a:t>Maximum is 30</a:t>
            </a:r>
          </a:p>
          <a:p>
            <a:r>
              <a:rPr lang="en-US" dirty="0" smtClean="0"/>
              <a:t>50 Hours per course</a:t>
            </a:r>
          </a:p>
          <a:p>
            <a:r>
              <a:rPr lang="en-US" dirty="0" smtClean="0"/>
              <a:t>Rs 1000 per individual course </a:t>
            </a:r>
          </a:p>
          <a:p>
            <a:r>
              <a:rPr lang="en-US" dirty="0" smtClean="0"/>
              <a:t>Additional charges for hardware kits if needed</a:t>
            </a:r>
          </a:p>
          <a:p>
            <a:r>
              <a:rPr lang="en-US" dirty="0" smtClean="0"/>
              <a:t>Amount </a:t>
            </a:r>
            <a:r>
              <a:rPr lang="en-US" i="1" dirty="0" smtClean="0"/>
              <a:t>payable@sdmitoffice</a:t>
            </a:r>
          </a:p>
          <a:p>
            <a:r>
              <a:rPr lang="en-US" dirty="0" smtClean="0"/>
              <a:t>Only for </a:t>
            </a:r>
            <a:r>
              <a:rPr lang="en-US" i="1" dirty="0" smtClean="0">
                <a:solidFill>
                  <a:srgbClr val="C00000"/>
                </a:solidFill>
              </a:rPr>
              <a:t>First batch , First course </a:t>
            </a:r>
            <a:r>
              <a:rPr lang="en-US" dirty="0" smtClean="0"/>
              <a:t>Registration amount is 100/- (Rupees 100)</a:t>
            </a:r>
          </a:p>
          <a:p>
            <a:r>
              <a:rPr lang="en-US" dirty="0" smtClean="0"/>
              <a:t>For all course Grade Will be assigned based on </a:t>
            </a:r>
            <a:r>
              <a:rPr lang="en-US" i="1" dirty="0" smtClean="0"/>
              <a:t>continuous evaluation , assignment and projects.</a:t>
            </a:r>
            <a:endParaRPr lang="en-US" i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75" y="1104900"/>
            <a:ext cx="733425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6388" y="1195388"/>
            <a:ext cx="59912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8763" y="1000125"/>
            <a:ext cx="608647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1075" y="1076325"/>
            <a:ext cx="71818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6350" y="1143000"/>
            <a:ext cx="65913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1675" y="971550"/>
            <a:ext cx="520065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2563" y="1052513"/>
            <a:ext cx="623887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685799"/>
            <a:ext cx="7600950" cy="510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7 - 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28800"/>
            <a:ext cx="8763000" cy="2133601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b="1" dirty="0" smtClean="0"/>
              <a:t>Python for Data Visualization : </a:t>
            </a:r>
          </a:p>
          <a:p>
            <a:pPr marL="514350" indent="-514350">
              <a:buNone/>
            </a:pPr>
            <a:r>
              <a:rPr lang="en-US" b="1" dirty="0" smtClean="0"/>
              <a:t> 						Matplotlib , Seaborg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7963" y="2562225"/>
            <a:ext cx="36480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76400"/>
            <a:ext cx="7524750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1588" y="1871663"/>
            <a:ext cx="6600825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57300"/>
            <a:ext cx="7086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9225" y="1976438"/>
            <a:ext cx="630555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Center  for Machine Intelligence (CMI)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1732</TotalTime>
  <Words>467</Words>
  <Application>Microsoft Office PowerPoint</Application>
  <PresentationFormat>On-screen Show (4:3)</PresentationFormat>
  <Paragraphs>69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Center for Machine Intelligence   (CMI)</vt:lpstr>
      <vt:lpstr>Skill Development Courses</vt:lpstr>
      <vt:lpstr>Course Registration</vt:lpstr>
      <vt:lpstr>Day 7 - Syllabus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Day1 : Session1</dc:title>
  <dc:creator>user</dc:creator>
  <cp:lastModifiedBy>user</cp:lastModifiedBy>
  <cp:revision>206</cp:revision>
  <dcterms:created xsi:type="dcterms:W3CDTF">2006-08-16T00:00:00Z</dcterms:created>
  <dcterms:modified xsi:type="dcterms:W3CDTF">2018-01-30T07:36:45Z</dcterms:modified>
</cp:coreProperties>
</file>